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758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BC"/>
    <a:srgbClr val="003DFF"/>
    <a:srgbClr val="FAFF94"/>
    <a:srgbClr val="FEFF99"/>
    <a:srgbClr val="FFFEE1"/>
    <a:srgbClr val="C8FEE5"/>
    <a:srgbClr val="7030A0"/>
    <a:srgbClr val="AC2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0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08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3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2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4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7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46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48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8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4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06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89F7-DC56-46D4-825C-86CC447D6FAC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E335-0E6B-4D54-A94B-99F681C37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2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uckoo.js.ila.titech.ac.jp/~yamagen/picture/nihongospace01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CB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38DCF6-E233-4FFD-8729-C293D539322F}"/>
              </a:ext>
            </a:extLst>
          </p:cNvPr>
          <p:cNvSpPr txBox="1"/>
          <p:nvPr/>
        </p:nvSpPr>
        <p:spPr>
          <a:xfrm>
            <a:off x="636676" y="2760643"/>
            <a:ext cx="5923450" cy="164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en-US" altLang="ja-JP" sz="4400" b="1" dirty="0" err="1">
                <a:latin typeface="Goudy Old Style" panose="02020502050305020303" pitchFamily="18" charset="0"/>
                <a:ea typeface="HGS行書体" panose="03000600000000000000" pitchFamily="66" charset="-128"/>
              </a:rPr>
              <a:t>Tanabata</a:t>
            </a:r>
          </a:p>
          <a:p>
            <a:pPr algn="ctr">
              <a:lnSpc>
                <a:spcPts val="4000"/>
              </a:lnSpc>
            </a:pPr>
            <a:r>
              <a:rPr kumimoji="1" lang="en-US" altLang="ja-JP" sz="4400" b="1" dirty="0" err="1">
                <a:latin typeface="Goudy Old Style" panose="02020502050305020303" pitchFamily="18" charset="0"/>
                <a:ea typeface="HGS行書体" panose="03000600000000000000" pitchFamily="66" charset="-128"/>
              </a:rPr>
              <a:t>Week!</a:t>
            </a:r>
            <a:endParaRPr kumimoji="1" lang="en-US" altLang="ja-JP" sz="4400" b="1" dirty="0" err="1">
              <a:solidFill>
                <a:srgbClr val="D600FF"/>
              </a:solidFill>
              <a:latin typeface="Goudy Old Style" panose="02020502050305020303" pitchFamily="18" charset="0"/>
              <a:ea typeface="HGS行書体" panose="03000600000000000000" pitchFamily="66" charset="-128"/>
            </a:endParaRPr>
          </a:p>
          <a:p>
            <a:pPr algn="ctr">
              <a:lnSpc>
                <a:spcPts val="4000"/>
              </a:lnSpc>
            </a:pPr>
            <a:r>
              <a:rPr kumimoji="1" lang="en-US" altLang="ja-JP" sz="4400" b="1" dirty="0" err="1">
                <a:solidFill>
                  <a:srgbClr val="D600FF"/>
                </a:solidFill>
                <a:latin typeface="Goudy Old Style" panose="02020502050305020303" pitchFamily="18" charset="0"/>
                <a:ea typeface="HGS行書体" panose="03000600000000000000" pitchFamily="66" charset="-128"/>
              </a:rPr>
              <a:t>Make a wish upon a star</a:t>
            </a:r>
            <a:endParaRPr kumimoji="1" lang="en-US" altLang="ja-JP" sz="4400" b="1" dirty="0" err="1">
              <a:latin typeface="Goudy Old Style" panose="02020502050305020303" pitchFamily="18" charset="0"/>
              <a:ea typeface="HGS行書体" panose="03000600000000000000" pitchFamily="66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4534F24-EE2D-4228-8DD2-6D7B280C787B}"/>
              </a:ext>
            </a:extLst>
          </p:cNvPr>
          <p:cNvSpPr txBox="1"/>
          <p:nvPr/>
        </p:nvSpPr>
        <p:spPr>
          <a:xfrm>
            <a:off x="2394567" y="138015"/>
            <a:ext cx="22515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50" dirty="0">
                <a:latin typeface="Goudy Old Style" panose="02020502050305020303" pitchFamily="18" charset="0"/>
              </a:rPr>
              <a:t>The Nihongo Space Presents</a:t>
            </a:r>
            <a:endParaRPr kumimoji="1" lang="ja-JP" altLang="en-US" sz="1350" dirty="0">
              <a:latin typeface="Goudy Old Style" panose="02020502050305020303" pitchFamily="18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2F512D2-A9A6-4596-8978-A0C3DE8F86DC}"/>
              </a:ext>
            </a:extLst>
          </p:cNvPr>
          <p:cNvCxnSpPr>
            <a:cxnSpLocks/>
          </p:cNvCxnSpPr>
          <p:nvPr/>
        </p:nvCxnSpPr>
        <p:spPr>
          <a:xfrm>
            <a:off x="558619" y="4477035"/>
            <a:ext cx="592345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矢印: 右 25">
            <a:extLst>
              <a:ext uri="{FF2B5EF4-FFF2-40B4-BE49-F238E27FC236}">
                <a16:creationId xmlns:a16="http://schemas.microsoft.com/office/drawing/2014/main" id="{2F3C2ADD-8526-46AE-8EA0-E76346770292}"/>
              </a:ext>
            </a:extLst>
          </p:cNvPr>
          <p:cNvSpPr/>
          <p:nvPr/>
        </p:nvSpPr>
        <p:spPr>
          <a:xfrm>
            <a:off x="785196" y="5576633"/>
            <a:ext cx="552315" cy="28002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026" name="Picture 2">
            <a:hlinkClick r:id="rId2" tooltip="にほんごすぺーす:20210719"/>
            <a:extLst>
              <a:ext uri="{FF2B5EF4-FFF2-40B4-BE49-F238E27FC236}">
                <a16:creationId xmlns:a16="http://schemas.microsoft.com/office/drawing/2014/main" id="{BE0FFF25-05FD-E3D8-A46B-0FBF895B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4" y="73795"/>
            <a:ext cx="3008374" cy="300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E7EF98-EC32-CDCB-E483-937FB2BD109A}"/>
              </a:ext>
            </a:extLst>
          </p:cNvPr>
          <p:cNvSpPr txBox="1"/>
          <p:nvPr/>
        </p:nvSpPr>
        <p:spPr>
          <a:xfrm>
            <a:off x="434899" y="4482431"/>
            <a:ext cx="727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002CBC"/>
                </a:solidFill>
                <a:highlight>
                  <a:srgbClr val="FFFF00"/>
                </a:highlight>
                <a:latin typeface="Cooper Black" panose="0208090404030B020404" pitchFamily="18" charset="0"/>
              </a:rPr>
              <a:t>How can I make a wish? Take a look at QR code site!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A2B841D-ABFC-41FB-348F-93D88EFA36A0}"/>
              </a:ext>
            </a:extLst>
          </p:cNvPr>
          <p:cNvSpPr txBox="1"/>
          <p:nvPr/>
        </p:nvSpPr>
        <p:spPr>
          <a:xfrm>
            <a:off x="513792" y="5897734"/>
            <a:ext cx="823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/>
              <a:t>Web page</a:t>
            </a:r>
            <a:endParaRPr kumimoji="1" lang="ja-JP" altLang="en-US" sz="120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B76FB74-0684-FA32-F05E-7B033675A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023" y="73795"/>
            <a:ext cx="3008374" cy="300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DB2A22F-7209-9E6B-C365-9B21886F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36" y="5276653"/>
            <a:ext cx="3679028" cy="367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2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1103</TotalTime>
  <Words>30</Words>
  <Application>Microsoft Macintosh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Goudy Old Style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LV20-536Au</dc:creator>
  <cp:lastModifiedBy>T20190058249</cp:lastModifiedBy>
  <cp:revision>53</cp:revision>
  <cp:lastPrinted>2024-06-13T10:46:36Z</cp:lastPrinted>
  <dcterms:created xsi:type="dcterms:W3CDTF">2021-12-06T01:39:04Z</dcterms:created>
  <dcterms:modified xsi:type="dcterms:W3CDTF">2024-06-13T10:53:25Z</dcterms:modified>
</cp:coreProperties>
</file>