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>
        <p:scale>
          <a:sx n="110" d="100"/>
          <a:sy n="110" d="100"/>
        </p:scale>
        <p:origin x="75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0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09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31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71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21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7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97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14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06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15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23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C583-2E38-EA4A-90DA-C7074FD1985F}" type="datetimeFigureOut">
              <a:t>2023/12/13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F14C-1672-1842-8F0C-3B01C96C884E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25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7.jpe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hyperlink" Target="https://www.google.com/url?sa=i&amp;url=https%3A%2F%2Fwww.ac-illust.com%2Fmain%2Fsearch_result.php%3Fword%3D%25E8%2596%2584%25E5%25A2%25A8&amp;psig=AOvVaw0MvZXpQxFDcp3CdMX_edbH&amp;ust=1702520475447000&amp;source=images&amp;cd=vfe&amp;opi=89978449&amp;ved=0CBEQjRxqFwoTCLjOy5ati4MDFQAAAAAdAAAAABAD" TargetMode="External"/><Relationship Id="rId2" Type="http://schemas.openxmlformats.org/officeDocument/2006/relationships/image" Target="../media/image15.png"/><Relationship Id="rId16" Type="http://schemas.openxmlformats.org/officeDocument/2006/relationships/image" Target="../media/image26.jpe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imgres?imgurl=https%3A%2F%2Fwww.sozai-library.com%2Fwp-content%2Fuploads%2F2016%2F01%2F6805.jpg&amp;tbnid=gDMFa-tIai0FPM&amp;vet=12ahUKEwiemsHypouDAxUNwGEKHUgGDNEQMygAegQIARBV..i&amp;imgrefurl=https%3A%2F%2Fwww.sozai-library.com%2Fsozai%2F6805&amp;docid=6cJNv2ayM8HwDM&amp;w=800&amp;h=600&amp;q=%E8%BE%B0%E6%96%87%E5%AD%97%E3%82%A4%E3%83%A9%E3%82%B9%E3%83%88&amp;hl=ja&amp;client=firefox-b-d&amp;ved=2ahUKEwiemsHypouDAxUNwGEKHUgGDNEQMygAegQIARBV" TargetMode="External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5" Type="http://schemas.openxmlformats.org/officeDocument/2006/relationships/hyperlink" Target="https://www.google.com/imgres?imgurl=https%3A%2F%2Fthumb.ac-illust.com%2F40%2F4002f938503c56b45b2d5697888c856d_t.jpeg&amp;tbnid=cWZX1bO3zThZPM&amp;vet=12ahUKEwjM74SxrIuDAxVBavUHHZP6AbUQMygQegQIARB4..i&amp;imgrefurl=https%3A%2F%2Fwww.ac-illust.com%2Fmain%2Fsearch_result.php%3Fword%3D%25E6%259D%25BE%25E3%2583%259E%25E3%2583%25BC%25E3%2582%25AF&amp;docid=SumHLZiO0dWFnM&amp;w=341&amp;h=340&amp;q=%E7%AD%86%E3%83%9A%E3%83%B3%E3%80%80%E3%82%A4%E3%83%A9%E3%82%B9%E3%83%88%E3%80%80%E6%9D%BE&amp;hl=ja&amp;client=firefox-b-d&amp;ved=2ahUKEwjM74SxrIuDAxVBavUHHZP6AbUQMygQegQIARB4" TargetMode="External"/><Relationship Id="rId10" Type="http://schemas.openxmlformats.org/officeDocument/2006/relationships/image" Target="../media/image21.png"/><Relationship Id="rId19" Type="http://schemas.openxmlformats.org/officeDocument/2006/relationships/hyperlink" Target="https://www.google.com/imgres?imgurl=https%3A%2F%2Fwww.photolibrary.jp%2Fmhd8%2Fimg512%2F450-20170211135132276267.jpg&amp;tbnid=5LkAguKPM5E0JM&amp;vet=12ahUKEwiG77mErIuDAxVeja8BHar-DVgQMygAegQIARBX..i&amp;imgrefurl=https%3A%2F%2Fwww.photolibrary.jp%2Fimg512%2F276267_4882705.html&amp;docid=nPDRbyF1gTLs2M&amp;w=799&amp;h=1200&amp;q=%E7%AD%86%E3%83%9A%E3%83%B3%E3%80%80%E3%82%A4%E3%83%A9%E3%82%B9%E3%83%88%E3%80%80%E4%BA%80&amp;hl=ja&amp;client=firefox-b-d&amp;ved=2ahUKEwiG77mErIuDAxVeja8BHar-DVgQMygAegQIARBX" TargetMode="External"/><Relationship Id="rId4" Type="http://schemas.openxmlformats.org/officeDocument/2006/relationships/hyperlink" Target="https://www.google.com/imgres?imgurl=http%3A%2F%2Fimage.brush-stock.com%2Fimg%2Fvewocr000038.jpg&amp;tbnid=bcBn4SpgNKEV4M&amp;vet=12ahUKEwj2rvfYpouDAxV2ZPUHHdH1Af8QMygRegQIARB8..i&amp;imgrefurl=https%3A%2F%2Fbrush-stock.com%2Fword%2Fcreature%2Fvewocr000038&amp;docid=1vkAAkXA8WpjUM&amp;w=660&amp;h=467&amp;q=%E8%BE%B0%E3%80%80%E7%AD%86%E6%96%87%E5%AD%97&amp;client=firefox-b-d&amp;ved=2ahUKEwj2rvfYpouDAxV2ZPUHHdH1Af8QMygRegQIARB8" TargetMode="External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47B44D57-2161-C3EC-13BC-C6FA589F26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4686" t="15734" r="78494" b="39391"/>
          <a:stretch/>
        </p:blipFill>
        <p:spPr>
          <a:xfrm rot="10800000">
            <a:off x="-1817173" y="3886644"/>
            <a:ext cx="1540042" cy="290362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E30DD9B-F46B-F1C0-0E52-3DC39361DE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32718" t="30114" r="61325" b="3689"/>
          <a:stretch/>
        </p:blipFill>
        <p:spPr>
          <a:xfrm rot="10800000">
            <a:off x="4987370" y="916690"/>
            <a:ext cx="545432" cy="428324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EE8DECB-7BC5-3A33-62AB-15E52FDF92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44282" t="36311" r="49411" b="1706"/>
          <a:stretch/>
        </p:blipFill>
        <p:spPr>
          <a:xfrm rot="10800000">
            <a:off x="3779489" y="770197"/>
            <a:ext cx="577517" cy="401052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B2ED5F1-A5D1-93E1-3763-EEDAE16E25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51640" t="34080" r="40826" b="4185"/>
          <a:stretch/>
        </p:blipFill>
        <p:spPr>
          <a:xfrm rot="10800000">
            <a:off x="2558637" y="906483"/>
            <a:ext cx="617115" cy="399448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E896624-E831-DD72-4F25-68645A6F6E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60225" t="32345" r="31541" b="36664"/>
          <a:stretch/>
        </p:blipFill>
        <p:spPr>
          <a:xfrm rot="10800000">
            <a:off x="1092757" y="1052083"/>
            <a:ext cx="577516" cy="153594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5979D61-52BB-61AD-1A3E-C830F423DB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71438" t="76724" r="18926" b="3441"/>
          <a:stretch/>
        </p:blipFill>
        <p:spPr>
          <a:xfrm rot="10800000">
            <a:off x="8427138" y="914774"/>
            <a:ext cx="882317" cy="128336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4F31245-9A9C-A44E-3F7B-805A527C9C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71263" t="54917" r="19977" b="25248"/>
          <a:stretch/>
        </p:blipFill>
        <p:spPr>
          <a:xfrm rot="10800000">
            <a:off x="8536098" y="2938841"/>
            <a:ext cx="802106" cy="128336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910AE9F-2295-D793-930E-1DF1AA134D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71788" t="38305" r="19977" b="45579"/>
          <a:stretch/>
        </p:blipFill>
        <p:spPr>
          <a:xfrm rot="10800000">
            <a:off x="-1759022" y="0"/>
            <a:ext cx="753980" cy="104273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653AC3E-896D-6E72-FD4D-8E4A297E66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grayscl/>
          </a:blip>
          <a:srcRect l="4289" t="62471" r="78365" b="3066"/>
          <a:stretch/>
        </p:blipFill>
        <p:spPr>
          <a:xfrm rot="10800000">
            <a:off x="-1917481" y="1413405"/>
            <a:ext cx="1588169" cy="2229854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D31F4B9D-688F-9049-5999-467431B0DD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415" t="16465" r="3248" b="51698"/>
          <a:stretch/>
        </p:blipFill>
        <p:spPr>
          <a:xfrm rot="10800000">
            <a:off x="891595" y="3828782"/>
            <a:ext cx="1347537" cy="1748590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F1C328F-D231-CF09-C65B-941E27CBD30D}"/>
              </a:ext>
            </a:extLst>
          </p:cNvPr>
          <p:cNvSpPr txBox="1"/>
          <p:nvPr/>
        </p:nvSpPr>
        <p:spPr>
          <a:xfrm>
            <a:off x="2678623" y="150591"/>
            <a:ext cx="4492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00B050"/>
                </a:solidFill>
              </a:rPr>
              <a:t>Otehon: The calligraphy examples; Templates </a:t>
            </a:r>
            <a:endParaRPr kumimoji="1" lang="ja-JP" altLang="en-US">
              <a:solidFill>
                <a:srgbClr val="00B05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72AA7A7-0811-01D8-DB41-07BC716667B8}"/>
              </a:ext>
            </a:extLst>
          </p:cNvPr>
          <p:cNvSpPr txBox="1"/>
          <p:nvPr/>
        </p:nvSpPr>
        <p:spPr>
          <a:xfrm>
            <a:off x="8346557" y="478466"/>
            <a:ext cx="1063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/>
              <a:t>Top big letters</a:t>
            </a:r>
            <a:endParaRPr kumimoji="1" lang="ja-JP" altLang="en-US" sz="1200"/>
          </a:p>
        </p:txBody>
      </p:sp>
      <p:pic>
        <p:nvPicPr>
          <p:cNvPr id="31" name="Picture 2">
            <a:extLst>
              <a:ext uri="{FF2B5EF4-FFF2-40B4-BE49-F238E27FC236}">
                <a16:creationId xmlns:a16="http://schemas.microsoft.com/office/drawing/2014/main" id="{3B0E9DF3-8520-B62C-6FBD-F3D556774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5" r="42617"/>
          <a:stretch/>
        </p:blipFill>
        <p:spPr bwMode="auto">
          <a:xfrm>
            <a:off x="1817373" y="998279"/>
            <a:ext cx="297712" cy="162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3A3E3E16-B615-2D8D-4D70-349CA11E27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8615" y="956929"/>
            <a:ext cx="474146" cy="2104023"/>
          </a:xfrm>
          <a:prstGeom prst="rect">
            <a:avLst/>
          </a:prstGeom>
        </p:spPr>
      </p:pic>
      <p:pic>
        <p:nvPicPr>
          <p:cNvPr id="37" name="図 36" descr="図形, 矢印&#10;&#10;自動的に生成された説明">
            <a:extLst>
              <a:ext uri="{FF2B5EF4-FFF2-40B4-BE49-F238E27FC236}">
                <a16:creationId xmlns:a16="http://schemas.microsoft.com/office/drawing/2014/main" id="{55875075-9D09-ADD3-0504-C2D0F45088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6298" y="1004011"/>
            <a:ext cx="396624" cy="1994371"/>
          </a:xfrm>
          <a:prstGeom prst="rect">
            <a:avLst/>
          </a:prstGeom>
        </p:spPr>
      </p:pic>
      <p:pic>
        <p:nvPicPr>
          <p:cNvPr id="39" name="図 38" descr="矢印&#10;&#10;中程度の精度で自動的に生成された説明">
            <a:extLst>
              <a:ext uri="{FF2B5EF4-FFF2-40B4-BE49-F238E27FC236}">
                <a16:creationId xmlns:a16="http://schemas.microsoft.com/office/drawing/2014/main" id="{ABCCCE40-3B59-D982-6469-6DF0D858E3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5992" y="1010092"/>
            <a:ext cx="420204" cy="197938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5AAE32A-EFED-A9C0-AF60-034FBCD067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9748" y="4130856"/>
            <a:ext cx="467243" cy="2073390"/>
          </a:xfrm>
          <a:prstGeom prst="rect">
            <a:avLst/>
          </a:prstGeom>
        </p:spPr>
      </p:pic>
      <p:pic>
        <p:nvPicPr>
          <p:cNvPr id="43" name="図 42" descr="ナイフ が含まれている画像&#10;&#10;自動的に生成された説明">
            <a:extLst>
              <a:ext uri="{FF2B5EF4-FFF2-40B4-BE49-F238E27FC236}">
                <a16:creationId xmlns:a16="http://schemas.microsoft.com/office/drawing/2014/main" id="{9B381066-E176-D08F-56BD-FA672A7D39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39972" y="3381152"/>
            <a:ext cx="522505" cy="2115141"/>
          </a:xfrm>
          <a:prstGeom prst="rect">
            <a:avLst/>
          </a:prstGeom>
        </p:spPr>
      </p:pic>
      <p:pic>
        <p:nvPicPr>
          <p:cNvPr id="45" name="図 44" descr="図形, 矢印&#10;&#10;自動的に生成された説明">
            <a:extLst>
              <a:ext uri="{FF2B5EF4-FFF2-40B4-BE49-F238E27FC236}">
                <a16:creationId xmlns:a16="http://schemas.microsoft.com/office/drawing/2014/main" id="{71832244-C3E2-7DFC-B46B-84A76FF322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78342" y="3736022"/>
            <a:ext cx="507114" cy="2147473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491B1F5-D19B-2586-D68F-2F389B1E5299}"/>
              </a:ext>
            </a:extLst>
          </p:cNvPr>
          <p:cNvSpPr txBox="1"/>
          <p:nvPr/>
        </p:nvSpPr>
        <p:spPr>
          <a:xfrm>
            <a:off x="6452615" y="510359"/>
            <a:ext cx="1396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/>
              <a:t>Top medium letters</a:t>
            </a:r>
            <a:endParaRPr kumimoji="1" lang="ja-JP" altLang="en-US" sz="1200"/>
          </a:p>
        </p:txBody>
      </p:sp>
      <p:grpSp>
        <p:nvGrpSpPr>
          <p:cNvPr id="1031" name="グループ化 1030">
            <a:extLst>
              <a:ext uri="{FF2B5EF4-FFF2-40B4-BE49-F238E27FC236}">
                <a16:creationId xmlns:a16="http://schemas.microsoft.com/office/drawing/2014/main" id="{1F2E584D-C317-242C-C4AF-A16C4C35B862}"/>
              </a:ext>
            </a:extLst>
          </p:cNvPr>
          <p:cNvGrpSpPr/>
          <p:nvPr/>
        </p:nvGrpSpPr>
        <p:grpSpPr>
          <a:xfrm>
            <a:off x="5612747" y="1024467"/>
            <a:ext cx="308934" cy="3834217"/>
            <a:chOff x="5496998" y="1024467"/>
            <a:chExt cx="308934" cy="3834217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9B128E87-A9DE-7097-EB8D-38007FAF2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496998" y="2277532"/>
              <a:ext cx="308934" cy="1274822"/>
            </a:xfrm>
            <a:prstGeom prst="rect">
              <a:avLst/>
            </a:prstGeom>
          </p:spPr>
        </p:pic>
        <p:pic>
          <p:nvPicPr>
            <p:cNvPr id="49" name="図 48" descr="花の絵&#10;&#10;低い精度で自動的に生成された説明">
              <a:extLst>
                <a:ext uri="{FF2B5EF4-FFF2-40B4-BE49-F238E27FC236}">
                  <a16:creationId xmlns:a16="http://schemas.microsoft.com/office/drawing/2014/main" id="{1DDAF2CA-51F8-A5AC-FEBF-832C826AD6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505170" y="1024467"/>
              <a:ext cx="259920" cy="1210832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FD9BADDD-2E8D-305F-3A0C-08340E408B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522051" y="3606800"/>
              <a:ext cx="255055" cy="1251884"/>
            </a:xfrm>
            <a:prstGeom prst="rect">
              <a:avLst/>
            </a:prstGeom>
          </p:spPr>
        </p:pic>
      </p:grpSp>
      <p:pic>
        <p:nvPicPr>
          <p:cNvPr id="57" name="図 56">
            <a:extLst>
              <a:ext uri="{FF2B5EF4-FFF2-40B4-BE49-F238E27FC236}">
                <a16:creationId xmlns:a16="http://schemas.microsoft.com/office/drawing/2014/main" id="{98B66E49-8872-EBD3-996F-1D194339A91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70821" y="1024466"/>
            <a:ext cx="328931" cy="3822572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2D98BA15-9096-4DCB-6133-5E24492248B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84217" y="1032933"/>
            <a:ext cx="386933" cy="3826934"/>
          </a:xfrm>
          <a:prstGeom prst="rect">
            <a:avLst/>
          </a:prstGeom>
        </p:spPr>
      </p:pic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1AB61B2-27C9-F4B2-6043-7FBE694D1234}"/>
              </a:ext>
            </a:extLst>
          </p:cNvPr>
          <p:cNvSpPr txBox="1"/>
          <p:nvPr/>
        </p:nvSpPr>
        <p:spPr>
          <a:xfrm>
            <a:off x="8398932" y="2185793"/>
            <a:ext cx="13122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+mj-ea"/>
                <a:ea typeface="+mj-ea"/>
              </a:rPr>
              <a:t>しょうしゅん</a:t>
            </a:r>
            <a:endParaRPr kumimoji="1" lang="en-US" altLang="ja-JP" sz="1000">
              <a:latin typeface="+mj-ea"/>
              <a:ea typeface="+mj-ea"/>
            </a:endParaRPr>
          </a:p>
          <a:p>
            <a:r>
              <a:rPr kumimoji="1" lang="en-US" altLang="ja-JP" sz="1000">
                <a:latin typeface="+mj-ea"/>
                <a:ea typeface="+mj-ea"/>
              </a:rPr>
              <a:t>shoushun</a:t>
            </a:r>
          </a:p>
          <a:p>
            <a:r>
              <a:rPr lang="en" altLang="ja-JP" sz="1000">
                <a:latin typeface="+mj-ea"/>
                <a:ea typeface="+mj-ea"/>
              </a:rPr>
              <a:t>Praise the New Year</a:t>
            </a:r>
            <a:endParaRPr kumimoji="1" lang="ja-JP" altLang="en-US" sz="1000">
              <a:latin typeface="+mj-ea"/>
              <a:ea typeface="+mj-ea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8926D8B-AB5B-CF02-EB27-591A1E5400A2}"/>
              </a:ext>
            </a:extLst>
          </p:cNvPr>
          <p:cNvSpPr txBox="1"/>
          <p:nvPr/>
        </p:nvSpPr>
        <p:spPr>
          <a:xfrm>
            <a:off x="8380071" y="4277374"/>
            <a:ext cx="15259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/>
              <a:t>がしゅん　</a:t>
            </a:r>
            <a:r>
              <a:rPr lang="en" altLang="ja-JP" sz="900"/>
              <a:t>gashun</a:t>
            </a:r>
          </a:p>
          <a:p>
            <a:r>
              <a:rPr lang="en" altLang="ja-JP" sz="900"/>
              <a:t>To celebrate the New Year.</a:t>
            </a:r>
            <a:endParaRPr lang="ja-JP" altLang="en-US" sz="900"/>
          </a:p>
        </p:txBody>
      </p:sp>
      <p:sp>
        <p:nvSpPr>
          <p:cNvPr id="1024" name="テキスト ボックス 1023">
            <a:extLst>
              <a:ext uri="{FF2B5EF4-FFF2-40B4-BE49-F238E27FC236}">
                <a16:creationId xmlns:a16="http://schemas.microsoft.com/office/drawing/2014/main" id="{441CB070-1273-C4C5-53F0-363BF98CCB86}"/>
              </a:ext>
            </a:extLst>
          </p:cNvPr>
          <p:cNvSpPr txBox="1"/>
          <p:nvPr/>
        </p:nvSpPr>
        <p:spPr>
          <a:xfrm>
            <a:off x="8395504" y="6117750"/>
            <a:ext cx="15104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/>
              <a:t>げいしゅん　</a:t>
            </a:r>
            <a:r>
              <a:rPr lang="en-US" altLang="ja-JP" sz="900"/>
              <a:t>geishun</a:t>
            </a:r>
          </a:p>
          <a:p>
            <a:r>
              <a:rPr lang="en" altLang="ja-JP" sz="900"/>
              <a:t>To welcome the New Year.</a:t>
            </a:r>
            <a:endParaRPr lang="ja-JP" altLang="en-US" sz="900"/>
          </a:p>
        </p:txBody>
      </p:sp>
      <p:pic>
        <p:nvPicPr>
          <p:cNvPr id="1027" name="図 1026" descr="矢印 が含まれている画像&#10;&#10;自動的に生成された説明">
            <a:extLst>
              <a:ext uri="{FF2B5EF4-FFF2-40B4-BE49-F238E27FC236}">
                <a16:creationId xmlns:a16="http://schemas.microsoft.com/office/drawing/2014/main" id="{1A03B327-8E8D-49E0-CA1B-DF6B5220EA2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26193" y="4849792"/>
            <a:ext cx="647040" cy="1235919"/>
          </a:xfrm>
          <a:prstGeom prst="rect">
            <a:avLst/>
          </a:prstGeom>
        </p:spPr>
      </p:pic>
      <p:sp>
        <p:nvSpPr>
          <p:cNvPr id="1029" name="テキスト ボックス 1028">
            <a:extLst>
              <a:ext uri="{FF2B5EF4-FFF2-40B4-BE49-F238E27FC236}">
                <a16:creationId xmlns:a16="http://schemas.microsoft.com/office/drawing/2014/main" id="{E7424FD1-E018-2527-7158-6745CB412AA5}"/>
              </a:ext>
            </a:extLst>
          </p:cNvPr>
          <p:cNvSpPr txBox="1"/>
          <p:nvPr/>
        </p:nvSpPr>
        <p:spPr>
          <a:xfrm>
            <a:off x="6551271" y="6250328"/>
            <a:ext cx="10246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/>
              <a:t>A happy new year</a:t>
            </a:r>
            <a:endParaRPr kumimoji="1" lang="ja-JP" altLang="en-US" sz="900"/>
          </a:p>
        </p:txBody>
      </p:sp>
      <p:sp>
        <p:nvSpPr>
          <p:cNvPr id="1030" name="テキスト ボックス 1029">
            <a:extLst>
              <a:ext uri="{FF2B5EF4-FFF2-40B4-BE49-F238E27FC236}">
                <a16:creationId xmlns:a16="http://schemas.microsoft.com/office/drawing/2014/main" id="{74CD8603-EE01-B192-7968-BB2299F1DB61}"/>
              </a:ext>
            </a:extLst>
          </p:cNvPr>
          <p:cNvSpPr txBox="1"/>
          <p:nvPr/>
        </p:nvSpPr>
        <p:spPr>
          <a:xfrm>
            <a:off x="4967467" y="5106360"/>
            <a:ext cx="10246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/>
              <a:t>A happy new year</a:t>
            </a:r>
            <a:endParaRPr kumimoji="1" lang="ja-JP" altLang="en-US" sz="900"/>
          </a:p>
        </p:txBody>
      </p:sp>
      <p:sp>
        <p:nvSpPr>
          <p:cNvPr id="1033" name="テキスト ボックス 1032">
            <a:extLst>
              <a:ext uri="{FF2B5EF4-FFF2-40B4-BE49-F238E27FC236}">
                <a16:creationId xmlns:a16="http://schemas.microsoft.com/office/drawing/2014/main" id="{CB819BD3-9F78-64F4-DD92-C86F60F36864}"/>
              </a:ext>
            </a:extLst>
          </p:cNvPr>
          <p:cNvSpPr txBox="1"/>
          <p:nvPr/>
        </p:nvSpPr>
        <p:spPr>
          <a:xfrm>
            <a:off x="3813858" y="5110751"/>
            <a:ext cx="112853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000"/>
              <a:t>Thank you very much for your help last year.</a:t>
            </a:r>
            <a:endParaRPr lang="ja-JP" altLang="en-US" sz="1000"/>
          </a:p>
        </p:txBody>
      </p:sp>
      <p:sp>
        <p:nvSpPr>
          <p:cNvPr id="1035" name="テキスト ボックス 1034">
            <a:extLst>
              <a:ext uri="{FF2B5EF4-FFF2-40B4-BE49-F238E27FC236}">
                <a16:creationId xmlns:a16="http://schemas.microsoft.com/office/drawing/2014/main" id="{C602D1EF-3F7E-DFC2-F82B-21035407D88C}"/>
              </a:ext>
            </a:extLst>
          </p:cNvPr>
          <p:cNvSpPr txBox="1"/>
          <p:nvPr/>
        </p:nvSpPr>
        <p:spPr>
          <a:xfrm>
            <a:off x="2644815" y="5122326"/>
            <a:ext cx="9896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000"/>
              <a:t>Thank you for your continued support this year</a:t>
            </a:r>
            <a:endParaRPr lang="ja-JP" altLang="en-US" sz="1000"/>
          </a:p>
        </p:txBody>
      </p:sp>
      <p:sp>
        <p:nvSpPr>
          <p:cNvPr id="1037" name="テキスト ボックス 1036">
            <a:extLst>
              <a:ext uri="{FF2B5EF4-FFF2-40B4-BE49-F238E27FC236}">
                <a16:creationId xmlns:a16="http://schemas.microsoft.com/office/drawing/2014/main" id="{633B20D1-4E62-1E11-18CE-224D23A45B8C}"/>
              </a:ext>
            </a:extLst>
          </p:cNvPr>
          <p:cNvSpPr txBox="1"/>
          <p:nvPr/>
        </p:nvSpPr>
        <p:spPr>
          <a:xfrm>
            <a:off x="1186405" y="2853687"/>
            <a:ext cx="1047508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00"/>
              <a:t>Reiwa roku nen, the morning of January first</a:t>
            </a:r>
            <a:endParaRPr lang="ja-JP" altLang="en-US" sz="900"/>
          </a:p>
        </p:txBody>
      </p:sp>
      <p:sp>
        <p:nvSpPr>
          <p:cNvPr id="1038" name="テキスト ボックス 1037">
            <a:extLst>
              <a:ext uri="{FF2B5EF4-FFF2-40B4-BE49-F238E27FC236}">
                <a16:creationId xmlns:a16="http://schemas.microsoft.com/office/drawing/2014/main" id="{351EA744-53CC-E2F4-2338-3D740B3F5631}"/>
              </a:ext>
            </a:extLst>
          </p:cNvPr>
          <p:cNvSpPr txBox="1"/>
          <p:nvPr/>
        </p:nvSpPr>
        <p:spPr>
          <a:xfrm>
            <a:off x="1061013" y="5691414"/>
            <a:ext cx="686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900"/>
              <a:t>Add some pictures</a:t>
            </a:r>
            <a:endParaRPr lang="ja-JP" altLang="en-US" sz="900"/>
          </a:p>
        </p:txBody>
      </p:sp>
      <p:sp>
        <p:nvSpPr>
          <p:cNvPr id="1040" name="テキスト ボックス 1039">
            <a:extLst>
              <a:ext uri="{FF2B5EF4-FFF2-40B4-BE49-F238E27FC236}">
                <a16:creationId xmlns:a16="http://schemas.microsoft.com/office/drawing/2014/main" id="{083438AB-8B4D-691E-7FCB-CF2FCF131AF5}"/>
              </a:ext>
            </a:extLst>
          </p:cNvPr>
          <p:cNvSpPr txBox="1"/>
          <p:nvPr/>
        </p:nvSpPr>
        <p:spPr>
          <a:xfrm>
            <a:off x="3512917" y="504028"/>
            <a:ext cx="26679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200"/>
              <a:t>write a thank you message</a:t>
            </a:r>
            <a:endParaRPr lang="ja-JP" altLang="en-US" sz="1200"/>
          </a:p>
        </p:txBody>
      </p:sp>
      <p:sp>
        <p:nvSpPr>
          <p:cNvPr id="1042" name="テキスト ボックス 1041">
            <a:extLst>
              <a:ext uri="{FF2B5EF4-FFF2-40B4-BE49-F238E27FC236}">
                <a16:creationId xmlns:a16="http://schemas.microsoft.com/office/drawing/2014/main" id="{DD3FA8D0-2C1F-C99C-4612-39739B6379F1}"/>
              </a:ext>
            </a:extLst>
          </p:cNvPr>
          <p:cNvSpPr txBox="1"/>
          <p:nvPr/>
        </p:nvSpPr>
        <p:spPr>
          <a:xfrm>
            <a:off x="1082233" y="561901"/>
            <a:ext cx="12905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1200"/>
              <a:t>Date to deliver New Year's cards</a:t>
            </a:r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366473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CD291021-EF50-1A2A-74AF-8304CF08D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639" y="347348"/>
            <a:ext cx="1922471" cy="229829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35FC474-332F-48B1-2240-261F995A6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778" y="874052"/>
            <a:ext cx="1794873" cy="1903874"/>
          </a:xfrm>
          <a:prstGeom prst="rect">
            <a:avLst/>
          </a:prstGeom>
        </p:spPr>
      </p:pic>
      <p:pic>
        <p:nvPicPr>
          <p:cNvPr id="2052" name="Picture 4" descr="無料筆文字素材：辰のダウンロードページです。フリー筆文字素材・無料ダウンロード_ブラッシュストック_brushstock. さん">
            <a:hlinkClick r:id="rId4"/>
            <a:extLst>
              <a:ext uri="{FF2B5EF4-FFF2-40B4-BE49-F238E27FC236}">
                <a16:creationId xmlns:a16="http://schemas.microsoft.com/office/drawing/2014/main" id="{60686916-209C-5987-B88C-A7289C2CA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83" y="4120587"/>
            <a:ext cx="2525210" cy="178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干支「辰（たつ）」ハンコ風・文字イラスト | イラスト無料・かわいいテンプレート さん">
            <a:hlinkClick r:id="rId6"/>
            <a:extLst>
              <a:ext uri="{FF2B5EF4-FFF2-40B4-BE49-F238E27FC236}">
                <a16:creationId xmlns:a16="http://schemas.microsoft.com/office/drawing/2014/main" id="{3E668C9E-0389-18FE-6D47-D39B13D1C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922" y="5185457"/>
            <a:ext cx="925975" cy="69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1748EE3-31EE-6648-9FB1-68279461C5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3103" y="821641"/>
            <a:ext cx="1253522" cy="1761147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1854076-9590-29A6-D018-7F7309B2C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9850" y="810870"/>
            <a:ext cx="3001100" cy="1758709"/>
          </a:xfrm>
          <a:prstGeom prst="rect">
            <a:avLst/>
          </a:prstGeom>
        </p:spPr>
      </p:pic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A31FF663-000D-E392-7863-13954E93B970}"/>
              </a:ext>
            </a:extLst>
          </p:cNvPr>
          <p:cNvGrpSpPr/>
          <p:nvPr/>
        </p:nvGrpSpPr>
        <p:grpSpPr>
          <a:xfrm>
            <a:off x="1875099" y="2999211"/>
            <a:ext cx="2128698" cy="1847095"/>
            <a:chOff x="4520798" y="2791186"/>
            <a:chExt cx="5524983" cy="4794089"/>
          </a:xfrm>
        </p:grpSpPr>
        <p:pic>
          <p:nvPicPr>
            <p:cNvPr id="20" name="図 19" descr="鳥, 花, サボテン, 水鳥 が含まれている画像&#10;&#10;自動的に生成された説明">
              <a:extLst>
                <a:ext uri="{FF2B5EF4-FFF2-40B4-BE49-F238E27FC236}">
                  <a16:creationId xmlns:a16="http://schemas.microsoft.com/office/drawing/2014/main" id="{EC8C9FE6-483E-704C-5AC5-B19AF3156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520798" y="2791186"/>
              <a:ext cx="2832100" cy="2247900"/>
            </a:xfrm>
            <a:prstGeom prst="rect">
              <a:avLst/>
            </a:prstGeom>
          </p:spPr>
        </p:pic>
        <p:pic>
          <p:nvPicPr>
            <p:cNvPr id="22" name="図 21" descr="抽象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C375A664-A7B7-E580-2E58-C56FC3412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781881" y="4689675"/>
              <a:ext cx="3263900" cy="2895600"/>
            </a:xfrm>
            <a:prstGeom prst="rect">
              <a:avLst/>
            </a:prstGeom>
          </p:spPr>
        </p:pic>
        <p:pic>
          <p:nvPicPr>
            <p:cNvPr id="24" name="図 23" descr="衣料 が含まれている画像&#10;&#10;自動的に生成された説明">
              <a:extLst>
                <a:ext uri="{FF2B5EF4-FFF2-40B4-BE49-F238E27FC236}">
                  <a16:creationId xmlns:a16="http://schemas.microsoft.com/office/drawing/2014/main" id="{046AB2A4-687E-CBC8-7E1D-63FF51793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660266" y="2921804"/>
              <a:ext cx="2743200" cy="2565400"/>
            </a:xfrm>
            <a:prstGeom prst="rect">
              <a:avLst/>
            </a:prstGeom>
          </p:spPr>
        </p:pic>
        <p:pic>
          <p:nvPicPr>
            <p:cNvPr id="26" name="図 25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D7B2EFB2-50B5-7FA6-6C4B-A3A913F3DB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203145" y="5278861"/>
              <a:ext cx="1274099" cy="969668"/>
            </a:xfrm>
            <a:prstGeom prst="rect">
              <a:avLst/>
            </a:prstGeom>
          </p:spPr>
        </p:pic>
        <p:pic>
          <p:nvPicPr>
            <p:cNvPr id="28" name="図 27" descr="図形 が含まれている画像&#10;&#10;自動的に生成された説明">
              <a:extLst>
                <a:ext uri="{FF2B5EF4-FFF2-40B4-BE49-F238E27FC236}">
                  <a16:creationId xmlns:a16="http://schemas.microsoft.com/office/drawing/2014/main" id="{2718F58C-4100-F268-FCCE-FBF093DA8D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971733" y="4412125"/>
              <a:ext cx="1041400" cy="1714500"/>
            </a:xfrm>
            <a:prstGeom prst="rect">
              <a:avLst/>
            </a:prstGeom>
          </p:spPr>
        </p:pic>
      </p:grpSp>
      <p:pic>
        <p:nvPicPr>
          <p:cNvPr id="2064" name="Picture 16" descr="松マークイラスト｜無料イラスト・フリー素材なら「イラストAC」 さん">
            <a:hlinkClick r:id="rId15"/>
            <a:extLst>
              <a:ext uri="{FF2B5EF4-FFF2-40B4-BE49-F238E27FC236}">
                <a16:creationId xmlns:a16="http://schemas.microsoft.com/office/drawing/2014/main" id="{B0B9FDA1-FB34-6480-6D30-1EA4ED906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519" y="5188874"/>
            <a:ext cx="775825" cy="77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薄墨イラスト｜無料イラスト・フリー素材なら「イラストAC」">
            <a:hlinkClick r:id="rId17"/>
            <a:extLst>
              <a:ext uri="{FF2B5EF4-FFF2-40B4-BE49-F238E27FC236}">
                <a16:creationId xmlns:a16="http://schemas.microsoft.com/office/drawing/2014/main" id="{865FF3B7-94C4-643A-3C80-05A03A660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07" y="3020993"/>
            <a:ext cx="4454311" cy="327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筆絵 亀のイメージ イラスト素材 [ 4882705 ] - フォトライブラリー photolibrary さん">
            <a:hlinkClick r:id="rId19"/>
            <a:extLst>
              <a:ext uri="{FF2B5EF4-FFF2-40B4-BE49-F238E27FC236}">
                <a16:creationId xmlns:a16="http://schemas.microsoft.com/office/drawing/2014/main" id="{4A8792BE-025E-34E1-D2D1-87EF13DA6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022">
            <a:off x="4595149" y="2600285"/>
            <a:ext cx="804038" cy="143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26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124</TotalTime>
  <Words>87</Words>
  <Application>Microsoft Macintosh PowerPoint</Application>
  <PresentationFormat>A4 210 x 297 mm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T20190058249</dc:creator>
  <cp:lastModifiedBy>T20190058249</cp:lastModifiedBy>
  <cp:revision>1</cp:revision>
  <dcterms:created xsi:type="dcterms:W3CDTF">2023-12-13T00:19:48Z</dcterms:created>
  <dcterms:modified xsi:type="dcterms:W3CDTF">2023-12-13T02:24:31Z</dcterms:modified>
</cp:coreProperties>
</file>