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17.1.16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17.1.16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17.1.16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17.1.16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17.1.16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17.1.16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17.1.16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17.1.16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17.1.16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17.1.16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20D7-458A-704B-9C57-3EFCD1EEA13A}" type="datetimeFigureOut">
              <a:rPr lang="ja-JP" altLang="en-US" smtClean="0"/>
              <a:pPr/>
              <a:t>17.1.16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420D7-458A-704B-9C57-3EFCD1EEA13A}" type="datetimeFigureOut">
              <a:rPr lang="ja-JP" altLang="en-US" smtClean="0"/>
              <a:pPr/>
              <a:t>17.1.16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CA71A-2397-7F40-90C5-94E462F40B8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4001" y="228601"/>
            <a:ext cx="8644466" cy="838200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ポスター発表</a:t>
            </a:r>
            <a:r>
              <a:rPr lang="ja-JP" altLang="en-US" sz="3200" dirty="0" smtClean="0"/>
              <a:t>のタイトル</a:t>
            </a:r>
            <a:r>
              <a:rPr lang="en-US" altLang="ja-JP" sz="3200" dirty="0" smtClean="0"/>
              <a:t>A4</a:t>
            </a:r>
            <a:r>
              <a:rPr lang="ja-JP" altLang="en-US" sz="3200" dirty="0" smtClean="0"/>
              <a:t>（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枚上下）版</a:t>
            </a:r>
            <a:endParaRPr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9768" y="1066801"/>
            <a:ext cx="8644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名前</a:t>
            </a:r>
            <a:r>
              <a:rPr lang="ja-JP" altLang="ja-JP" dirty="0" smtClean="0"/>
              <a:t>　</a:t>
            </a:r>
            <a:r>
              <a:rPr lang="ja-JP" altLang="en-US" dirty="0" smtClean="0"/>
              <a:t>名前</a:t>
            </a:r>
            <a:endParaRPr lang="ja-JP" altLang="en-US" dirty="0" smtClean="0"/>
          </a:p>
          <a:p>
            <a:pPr algn="ctr"/>
            <a:r>
              <a:rPr lang="ja-JP" altLang="en-US" dirty="0" smtClean="0">
                <a:latin typeface="+mj-lt"/>
              </a:rPr>
              <a:t>東京工業大学</a:t>
            </a:r>
            <a:r>
              <a:rPr lang="en-US" altLang="ja-JP" dirty="0" smtClean="0">
                <a:latin typeface="+mj-lt"/>
              </a:rPr>
              <a:t>○○</a:t>
            </a:r>
            <a:r>
              <a:rPr lang="ja-JP" altLang="en-US" dirty="0" smtClean="0">
                <a:latin typeface="+mj-lt"/>
              </a:rPr>
              <a:t>学院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8395" y="1885554"/>
            <a:ext cx="1341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+mj-lt"/>
              </a:rPr>
              <a:t>１．はじめに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67325" y="1885554"/>
            <a:ext cx="1341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+mj-lt"/>
              </a:rPr>
              <a:t>２．方法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87501" y="2254886"/>
            <a:ext cx="3714414" cy="425699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26879" y="2778528"/>
            <a:ext cx="256242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問題点とやることを書く。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5067325" y="2254886"/>
            <a:ext cx="3714414" cy="425699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291598" y="2778528"/>
            <a:ext cx="326396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明らかにする方法を明解に</a:t>
            </a:r>
            <a:r>
              <a:rPr lang="ja-JP" altLang="en-US" dirty="0" smtClean="0"/>
              <a:t>。</a:t>
            </a:r>
            <a:endParaRPr kumimoji="1" lang="en-US" altLang="ja-JP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26879" y="4013311"/>
            <a:ext cx="7207502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ポスターの作り方：　</a:t>
            </a:r>
            <a:r>
              <a:rPr kumimoji="1" lang="en-US" altLang="ja-JP" dirty="0" smtClean="0"/>
              <a:t>A4</a:t>
            </a:r>
            <a:r>
              <a:rPr kumimoji="1" lang="ja-JP" altLang="en-US" dirty="0" smtClean="0"/>
              <a:t>横で２枚をプリントアウトして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ja-JP" altLang="en-US" dirty="0" smtClean="0"/>
              <a:t>　上下の</a:t>
            </a:r>
            <a:r>
              <a:rPr kumimoji="1" lang="en-US" altLang="ja-JP" dirty="0" smtClean="0"/>
              <a:t>A4</a:t>
            </a:r>
            <a:r>
              <a:rPr kumimoji="1" lang="ja-JP" altLang="en-US" dirty="0" smtClean="0"/>
              <a:t>を</a:t>
            </a:r>
            <a:r>
              <a:rPr kumimoji="1" lang="ja-JP" altLang="en-US" dirty="0" smtClean="0"/>
              <a:t>つなぎ合わせると</a:t>
            </a:r>
            <a:endParaRPr kumimoji="1"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dirty="0" smtClean="0"/>
              <a:t>A3</a:t>
            </a:r>
            <a:r>
              <a:rPr lang="ja-JP" altLang="en-US" dirty="0" smtClean="0"/>
              <a:t>の</a:t>
            </a:r>
            <a:r>
              <a:rPr lang="ja-JP" altLang="en-US" dirty="0" smtClean="0"/>
              <a:t>ポスターになる</a:t>
            </a:r>
            <a:r>
              <a:rPr lang="ja-JP" altLang="en-US" dirty="0" smtClean="0"/>
              <a:t>。できあがり</a:t>
            </a:r>
            <a:r>
              <a:rPr lang="ja-JP" altLang="en-US" dirty="0" smtClean="0"/>
              <a:t>。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792280" y="321733"/>
            <a:ext cx="1341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j-lt"/>
              </a:rPr>
              <a:t>４．考察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9125" y="321733"/>
            <a:ext cx="1341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j-lt"/>
              </a:rPr>
              <a:t>３．結果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9125" y="5867400"/>
            <a:ext cx="6515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+mj-lt"/>
              </a:rPr>
              <a:t>文献</a:t>
            </a:r>
            <a:r>
              <a:rPr lang="ja-JP" altLang="en-US" smtClean="0">
                <a:latin typeface="+mj-lt"/>
              </a:rPr>
              <a:t>：</a:t>
            </a:r>
            <a:r>
              <a:rPr lang="ja-JP" altLang="en-US" smtClean="0">
                <a:latin typeface="+mj-lt"/>
              </a:rPr>
              <a:t>　</a:t>
            </a:r>
            <a:r>
              <a:rPr lang="ja-JP" altLang="en-US" smtClean="0">
                <a:latin typeface="+mj-lt"/>
              </a:rPr>
              <a:t>刈干野作</a:t>
            </a:r>
            <a:r>
              <a:rPr lang="ja-JP" altLang="en-US" smtClean="0">
                <a:latin typeface="+mj-lt"/>
              </a:rPr>
              <a:t>　</a:t>
            </a:r>
            <a:r>
              <a:rPr lang="ja-JP" altLang="en-US" dirty="0" smtClean="0">
                <a:latin typeface="+mj-lt"/>
              </a:rPr>
              <a:t>（</a:t>
            </a:r>
            <a:r>
              <a:rPr lang="en-US" altLang="ja-JP" dirty="0" smtClean="0">
                <a:latin typeface="+mj-lt"/>
              </a:rPr>
              <a:t>2011</a:t>
            </a:r>
            <a:r>
              <a:rPr lang="ja-JP" altLang="en-US" dirty="0" smtClean="0">
                <a:latin typeface="+mj-lt"/>
              </a:rPr>
              <a:t>）　日本語補語の諸相</a:t>
            </a:r>
            <a:r>
              <a:rPr lang="en-US" altLang="ja-JP" dirty="0" smtClean="0">
                <a:latin typeface="+mj-lt"/>
              </a:rPr>
              <a:t> </a:t>
            </a:r>
            <a:r>
              <a:rPr lang="ja-JP" altLang="en-US" dirty="0" smtClean="0">
                <a:latin typeface="+mj-lt"/>
              </a:rPr>
              <a:t>くろしろ出版</a:t>
            </a:r>
            <a:r>
              <a:rPr lang="en-US" altLang="ja-JP" dirty="0" smtClean="0">
                <a:latin typeface="+mj-lt"/>
              </a:rPr>
              <a:t>.</a:t>
            </a:r>
          </a:p>
          <a:p>
            <a:pPr algn="ctr"/>
            <a:r>
              <a:rPr lang="ja-JP" altLang="ja-JP" dirty="0" smtClean="0">
                <a:latin typeface="+mj-lt"/>
              </a:rPr>
              <a:t>　</a:t>
            </a:r>
            <a:r>
              <a:rPr lang="ja-JP" altLang="en-US" dirty="0" smtClean="0">
                <a:latin typeface="+mj-lt"/>
              </a:rPr>
              <a:t>　　必ず文献を付ける。</a:t>
            </a:r>
            <a:r>
              <a:rPr lang="en-US" altLang="ja-JP" dirty="0" smtClean="0">
                <a:latin typeface="+mj-lt"/>
              </a:rPr>
              <a:t>Google Scholar</a:t>
            </a:r>
            <a:r>
              <a:rPr lang="ja-JP" altLang="en-US" dirty="0" smtClean="0">
                <a:latin typeface="+mj-lt"/>
              </a:rPr>
              <a:t>で調べると良い。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94354" y="3488176"/>
            <a:ext cx="1341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+mj-lt"/>
              </a:rPr>
              <a:t>５．おわりに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2308" y="2776954"/>
            <a:ext cx="362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+mj-lt"/>
              </a:rPr>
              <a:t>図１：　図のタイトルを下につける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9" name="直方体 8"/>
          <p:cNvSpPr/>
          <p:nvPr/>
        </p:nvSpPr>
        <p:spPr>
          <a:xfrm>
            <a:off x="1710267" y="1176754"/>
            <a:ext cx="1684866" cy="144780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3104" y="3488176"/>
            <a:ext cx="362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+mj-lt"/>
              </a:rPr>
              <a:t>表</a:t>
            </a:r>
            <a:r>
              <a:rPr kumimoji="1" lang="ja-JP" altLang="en-US" dirty="0" smtClean="0">
                <a:latin typeface="+mj-lt"/>
              </a:rPr>
              <a:t>１：　表のタイトルを上につける</a:t>
            </a:r>
            <a:endParaRPr kumimoji="1" lang="ja-JP" altLang="en-US" dirty="0">
              <a:latin typeface="+mj-lt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720849" y="3928235"/>
          <a:ext cx="3627958" cy="16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554"/>
                <a:gridCol w="968547"/>
                <a:gridCol w="905857"/>
              </a:tblGrid>
              <a:tr h="4472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言語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単語数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音節数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72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日本語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英語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韓国語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インドネシア語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24000</a:t>
                      </a:r>
                    </a:p>
                    <a:p>
                      <a:pPr algn="r"/>
                      <a:r>
                        <a:rPr kumimoji="1" lang="en-US" altLang="ja-JP" dirty="0" smtClean="0"/>
                        <a:t>65033</a:t>
                      </a:r>
                    </a:p>
                    <a:p>
                      <a:pPr algn="r"/>
                      <a:r>
                        <a:rPr kumimoji="1" lang="en-US" altLang="ja-JP" dirty="0" smtClean="0"/>
                        <a:t>4533</a:t>
                      </a:r>
                    </a:p>
                    <a:p>
                      <a:pPr algn="r"/>
                      <a:r>
                        <a:rPr kumimoji="1" lang="en-US" altLang="ja-JP" dirty="0" smtClean="0"/>
                        <a:t>345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</a:t>
                      </a:r>
                    </a:p>
                    <a:p>
                      <a:pPr algn="r"/>
                      <a:r>
                        <a:rPr kumimoji="1" lang="en-US" altLang="ja-JP" dirty="0" smtClean="0"/>
                        <a:t>7</a:t>
                      </a:r>
                    </a:p>
                    <a:p>
                      <a:pPr algn="r"/>
                      <a:r>
                        <a:rPr kumimoji="1" lang="en-US" altLang="ja-JP" dirty="0" smtClean="0"/>
                        <a:t>21</a:t>
                      </a:r>
                    </a:p>
                    <a:p>
                      <a:pPr algn="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4792280" y="915425"/>
            <a:ext cx="3714414" cy="23978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25542" y="1900093"/>
            <a:ext cx="280227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結果からわかることを書く。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4792280" y="3998111"/>
            <a:ext cx="3714414" cy="16359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86836" y="4506752"/>
            <a:ext cx="3277757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問題と実施した方法を簡単に書いて、結論を述べる。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174</Words>
  <Application>Microsoft Macintosh PowerPoint</Application>
  <PresentationFormat>画面に合わせる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ポスター発表のタイトルA4（2枚上下）版</vt:lpstr>
      <vt:lpstr>スライド 2</vt:lpstr>
    </vt:vector>
  </TitlesOfParts>
  <Company>東京工業大学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タイトル：ポスター発表テンプレート</dc:title>
  <dc:creator>Yamagen</dc:creator>
  <cp:lastModifiedBy>Yamamoto Hilofumi</cp:lastModifiedBy>
  <cp:revision>4</cp:revision>
  <dcterms:created xsi:type="dcterms:W3CDTF">2017-01-15T23:32:35Z</dcterms:created>
  <dcterms:modified xsi:type="dcterms:W3CDTF">2017-01-15T23:35:04Z</dcterms:modified>
</cp:coreProperties>
</file>