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040" y="-1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20D7-458A-704B-9C57-3EFCD1EEA13A}" type="datetimeFigureOut">
              <a:rPr lang="ja-JP" altLang="en-US" smtClean="0"/>
              <a:pPr/>
              <a:t>18.1.22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0501" y="162109"/>
            <a:ext cx="6483350" cy="734407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クリップボード・</a:t>
            </a:r>
            <a:r>
              <a:rPr lang="ja-JP" altLang="en-US" sz="2400" dirty="0" smtClean="0"/>
              <a:t>ポスター</a:t>
            </a:r>
            <a:r>
              <a:rPr lang="ja-JP" altLang="en-US" sz="2400" dirty="0" smtClean="0"/>
              <a:t>発表のタイトル</a:t>
            </a:r>
            <a:r>
              <a:rPr lang="en-US" altLang="ja-JP" sz="2400" dirty="0" smtClean="0"/>
              <a:t>A4</a:t>
            </a:r>
            <a:r>
              <a:rPr lang="ja-JP" altLang="en-US" sz="2400" dirty="0" smtClean="0"/>
              <a:t>版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502" y="896516"/>
            <a:ext cx="64833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/>
              <a:t>名前</a:t>
            </a:r>
            <a:r>
              <a:rPr lang="en-US" altLang="ja-JP" sz="1600" dirty="0" smtClean="0"/>
              <a:t>  </a:t>
            </a:r>
            <a:r>
              <a:rPr lang="ja-JP" altLang="en-US" sz="1600" dirty="0" smtClean="0"/>
              <a:t>学生番号</a:t>
            </a:r>
            <a:endParaRPr lang="ja-JP" altLang="en-US" sz="1600" dirty="0" smtClean="0"/>
          </a:p>
          <a:p>
            <a:pPr algn="ctr"/>
            <a:r>
              <a:rPr lang="ja-JP" altLang="en-US" sz="1600" dirty="0" smtClean="0">
                <a:latin typeface="+mj-lt"/>
              </a:rPr>
              <a:t>東京工業大学</a:t>
            </a:r>
            <a:r>
              <a:rPr lang="en-US" altLang="ja-JP" sz="1600" dirty="0" smtClean="0">
                <a:latin typeface="+mj-lt"/>
              </a:rPr>
              <a:t>○○</a:t>
            </a:r>
            <a:r>
              <a:rPr lang="ja-JP" altLang="en-US" sz="1600" dirty="0" smtClean="0">
                <a:latin typeface="+mj-lt"/>
              </a:rPr>
              <a:t>学院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0123" y="1721824"/>
            <a:ext cx="163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j-lt"/>
              </a:rPr>
              <a:t>１．はじめに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5626" y="3143872"/>
            <a:ext cx="100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j-lt"/>
              </a:rPr>
              <a:t>２．方法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5625" y="5064174"/>
            <a:ext cx="2785810" cy="438476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7634" y="2322084"/>
            <a:ext cx="179362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 smtClean="0"/>
              <a:t>Research Question</a:t>
            </a:r>
            <a:r>
              <a:rPr kumimoji="1" lang="ja-JP" altLang="en-US" sz="1400" dirty="0" smtClean="0"/>
              <a:t>と</a:t>
            </a:r>
            <a:r>
              <a:rPr kumimoji="1" lang="ja-JP" altLang="en-US" sz="1400" dirty="0" smtClean="0"/>
              <a:t>やることを書く</a:t>
            </a:r>
            <a:r>
              <a:rPr kumimoji="1"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718517" y="2080531"/>
            <a:ext cx="2785811" cy="437451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95493" y="1675562"/>
            <a:ext cx="100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lt"/>
              </a:rPr>
              <a:t>４．考察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15627" y="4714844"/>
            <a:ext cx="100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lt"/>
              </a:rPr>
              <a:t>３．結果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5627" y="9448943"/>
            <a:ext cx="27209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+mj-lt"/>
              </a:rPr>
              <a:t>図１：　図のタイトルを下につける</a:t>
            </a:r>
            <a:endParaRPr kumimoji="1" lang="ja-JP" altLang="en-US" sz="1100" dirty="0">
              <a:latin typeface="+mj-lt"/>
            </a:endParaRPr>
          </a:p>
        </p:txBody>
      </p:sp>
      <p:sp>
        <p:nvSpPr>
          <p:cNvPr id="31" name="直方体 30"/>
          <p:cNvSpPr/>
          <p:nvPr/>
        </p:nvSpPr>
        <p:spPr>
          <a:xfrm>
            <a:off x="1347611" y="8198064"/>
            <a:ext cx="1263650" cy="1112623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5625" y="6411254"/>
            <a:ext cx="2720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j-lt"/>
              </a:rPr>
              <a:t>表</a:t>
            </a:r>
            <a:r>
              <a:rPr lang="ja-JP" altLang="en-US" sz="1400" dirty="0" smtClean="0">
                <a:latin typeface="+mj-lt"/>
              </a:rPr>
              <a:t>１：</a:t>
            </a:r>
            <a:r>
              <a:rPr kumimoji="1" lang="ja-JP" altLang="en-US" sz="1400" dirty="0" smtClean="0">
                <a:latin typeface="+mj-lt"/>
              </a:rPr>
              <a:t>表</a:t>
            </a:r>
            <a:r>
              <a:rPr kumimoji="1" lang="ja-JP" altLang="en-US" sz="1400" dirty="0" smtClean="0">
                <a:latin typeface="+mj-lt"/>
              </a:rPr>
              <a:t>のタイトルを</a:t>
            </a:r>
            <a:r>
              <a:rPr kumimoji="1" lang="ja-JP" altLang="en-US" sz="1400" dirty="0" smtClean="0">
                <a:latin typeface="+mj-lt"/>
              </a:rPr>
              <a:t>上</a:t>
            </a:r>
            <a:r>
              <a:rPr lang="ja-JP" altLang="en-US" sz="1400" dirty="0" smtClean="0">
                <a:latin typeface="+mj-lt"/>
              </a:rPr>
              <a:t>に</a:t>
            </a:r>
            <a:r>
              <a:rPr kumimoji="1" lang="ja-JP" altLang="en-US" sz="1400" dirty="0" smtClean="0">
                <a:latin typeface="+mj-lt"/>
              </a:rPr>
              <a:t>つける</a:t>
            </a:r>
            <a:endParaRPr kumimoji="1" lang="ja-JP" altLang="en-US" sz="1400" dirty="0">
              <a:latin typeface="+mj-lt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/>
        </p:nvGraphicFramePr>
        <p:xfrm>
          <a:off x="515625" y="6795982"/>
          <a:ext cx="2712815" cy="127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760"/>
                <a:gridCol w="651662"/>
                <a:gridCol w="679393"/>
              </a:tblGrid>
              <a:tr h="19529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言語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6040" marB="660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単語数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6040" marB="660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音節数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6040" marB="6604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583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日本語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英語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韓国語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インドネシア語</a:t>
                      </a:r>
                      <a:endParaRPr kumimoji="1" lang="ja-JP" altLang="en-US" sz="1100" dirty="0"/>
                    </a:p>
                  </a:txBody>
                  <a:tcPr marL="68580" marR="68580" marT="66040" marB="660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24000</a:t>
                      </a:r>
                    </a:p>
                    <a:p>
                      <a:pPr algn="r"/>
                      <a:r>
                        <a:rPr kumimoji="1" lang="en-US" altLang="ja-JP" sz="1100" dirty="0" smtClean="0"/>
                        <a:t>65033</a:t>
                      </a:r>
                    </a:p>
                    <a:p>
                      <a:pPr algn="r"/>
                      <a:r>
                        <a:rPr kumimoji="1" lang="en-US" altLang="ja-JP" sz="1100" dirty="0" smtClean="0"/>
                        <a:t>4533</a:t>
                      </a:r>
                    </a:p>
                    <a:p>
                      <a:pPr algn="r"/>
                      <a:r>
                        <a:rPr kumimoji="1" lang="en-US" altLang="ja-JP" sz="1100" dirty="0" smtClean="0"/>
                        <a:t>345</a:t>
                      </a:r>
                      <a:endParaRPr kumimoji="1" lang="ja-JP" altLang="en-US" sz="1100" dirty="0"/>
                    </a:p>
                  </a:txBody>
                  <a:tcPr marL="68580" marR="68580" marT="66040" marB="6604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12</a:t>
                      </a:r>
                    </a:p>
                    <a:p>
                      <a:pPr algn="r"/>
                      <a:r>
                        <a:rPr kumimoji="1" lang="en-US" altLang="ja-JP" sz="1100" dirty="0" smtClean="0"/>
                        <a:t>7</a:t>
                      </a:r>
                    </a:p>
                    <a:p>
                      <a:pPr algn="r"/>
                      <a:r>
                        <a:rPr kumimoji="1" lang="en-US" altLang="ja-JP" sz="1100" dirty="0" smtClean="0"/>
                        <a:t>21</a:t>
                      </a:r>
                    </a:p>
                    <a:p>
                      <a:pPr algn="r"/>
                      <a:r>
                        <a:rPr kumimoji="1" lang="en-US" altLang="ja-JP" sz="1100" dirty="0" smtClean="0"/>
                        <a:t>4</a:t>
                      </a:r>
                      <a:endParaRPr kumimoji="1" lang="ja-JP" altLang="en-US" sz="1100" dirty="0"/>
                    </a:p>
                  </a:txBody>
                  <a:tcPr marL="68580" marR="68580" marT="66040" marB="6604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4043223" y="2354868"/>
            <a:ext cx="19968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結果からわかることを、述べる。</a:t>
            </a:r>
            <a:endParaRPr kumimoji="1" lang="en-US" altLang="ja-JP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88683" y="6680588"/>
            <a:ext cx="239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j-lt"/>
              </a:rPr>
              <a:t>５．おわりに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688683" y="7062656"/>
            <a:ext cx="2785811" cy="153591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81710" y="7370960"/>
            <a:ext cx="1928562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問題と実施した方法を簡単に書いて、結論を述べる。</a:t>
            </a:r>
            <a:endParaRPr kumimoji="1" lang="ja-JP" altLang="en-US" sz="1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688683" y="8598574"/>
            <a:ext cx="2892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j-lt"/>
              </a:rPr>
              <a:t>文献：</a:t>
            </a:r>
            <a:r>
              <a:rPr lang="ja-JP" altLang="en-US" sz="1200" dirty="0" smtClean="0">
                <a:latin typeface="+mj-lt"/>
              </a:rPr>
              <a:t>　</a:t>
            </a:r>
            <a:endParaRPr lang="en-US" altLang="ja-JP" sz="1200" dirty="0" smtClean="0">
              <a:latin typeface="+mj-lt"/>
            </a:endParaRPr>
          </a:p>
          <a:p>
            <a:r>
              <a:rPr lang="ja-JP" altLang="en-US" sz="1200" dirty="0" smtClean="0">
                <a:latin typeface="+mj-lt"/>
              </a:rPr>
              <a:t>刈</a:t>
            </a:r>
            <a:r>
              <a:rPr lang="ja-JP" altLang="en-US" sz="1200" dirty="0" smtClean="0">
                <a:latin typeface="+mj-lt"/>
              </a:rPr>
              <a:t>干野作　（</a:t>
            </a:r>
            <a:r>
              <a:rPr lang="en-US" altLang="ja-JP" sz="1200" dirty="0" smtClean="0">
                <a:latin typeface="+mj-lt"/>
              </a:rPr>
              <a:t>2011</a:t>
            </a:r>
            <a:r>
              <a:rPr lang="ja-JP" altLang="en-US" sz="1200" dirty="0" smtClean="0">
                <a:latin typeface="+mj-lt"/>
              </a:rPr>
              <a:t>）　日本語補語の諸相</a:t>
            </a:r>
            <a:r>
              <a:rPr lang="en-US" altLang="ja-JP" sz="1200" dirty="0" smtClean="0">
                <a:latin typeface="+mj-lt"/>
              </a:rPr>
              <a:t> </a:t>
            </a:r>
            <a:r>
              <a:rPr lang="ja-JP" altLang="en-US" sz="1200" dirty="0" smtClean="0">
                <a:latin typeface="+mj-lt"/>
              </a:rPr>
              <a:t>くろしろ出版</a:t>
            </a:r>
            <a:r>
              <a:rPr lang="en-US" altLang="ja-JP" sz="1200" dirty="0" smtClean="0">
                <a:latin typeface="+mj-lt"/>
              </a:rPr>
              <a:t>.</a:t>
            </a:r>
            <a:endParaRPr lang="en-US" altLang="ja-JP" sz="1200" dirty="0" smtClean="0">
              <a:latin typeface="+mj-lt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+mj-lt"/>
              </a:rPr>
              <a:t>必ず</a:t>
            </a:r>
            <a:r>
              <a:rPr lang="ja-JP" altLang="en-US" sz="1200" dirty="0" smtClean="0">
                <a:solidFill>
                  <a:srgbClr val="FF0000"/>
                </a:solidFill>
                <a:latin typeface="+mj-lt"/>
              </a:rPr>
              <a:t>文献を付ける。</a:t>
            </a:r>
            <a:r>
              <a:rPr lang="en-US" altLang="ja-JP" sz="1200" dirty="0" smtClean="0">
                <a:solidFill>
                  <a:srgbClr val="FF0000"/>
                </a:solidFill>
                <a:latin typeface="+mj-lt"/>
              </a:rPr>
              <a:t>Google Scholar</a:t>
            </a:r>
            <a:r>
              <a:rPr lang="ja-JP" altLang="en-US" sz="1200" dirty="0" smtClean="0">
                <a:solidFill>
                  <a:srgbClr val="FF0000"/>
                </a:solidFill>
                <a:latin typeface="+mj-lt"/>
              </a:rPr>
              <a:t>で調べると良い</a:t>
            </a:r>
            <a:r>
              <a:rPr lang="ja-JP" altLang="en-US" sz="1200" dirty="0" smtClean="0">
                <a:solidFill>
                  <a:srgbClr val="FF0000"/>
                </a:solidFill>
                <a:latin typeface="+mj-lt"/>
              </a:rPr>
              <a:t>。</a:t>
            </a:r>
            <a:r>
              <a:rPr lang="en-US" altLang="ja-JP" sz="1200" dirty="0" smtClean="0">
                <a:solidFill>
                  <a:srgbClr val="FF0000"/>
                </a:solidFill>
                <a:latin typeface="+mj-lt"/>
              </a:rPr>
              <a:t>URL</a:t>
            </a:r>
            <a:r>
              <a:rPr lang="ja-JP" altLang="en-US" sz="1200" dirty="0" smtClean="0">
                <a:solidFill>
                  <a:srgbClr val="FF0000"/>
                </a:solidFill>
                <a:latin typeface="+mj-lt"/>
              </a:rPr>
              <a:t>を掲載すると減点する。</a:t>
            </a:r>
            <a:endParaRPr kumimoji="1" lang="ja-JP" altLang="en-US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50785" y="2044894"/>
            <a:ext cx="2785811" cy="10954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36878" y="5314346"/>
            <a:ext cx="1996883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データだけを書くのではなく、注目してほしいところを、文章で書く。</a:t>
            </a:r>
            <a:endParaRPr kumimoji="1" lang="en-US" altLang="ja-JP" sz="1400" dirty="0" smtClean="0"/>
          </a:p>
        </p:txBody>
      </p:sp>
      <p:sp>
        <p:nvSpPr>
          <p:cNvPr id="42" name="正方形/長方形 41"/>
          <p:cNvSpPr/>
          <p:nvPr/>
        </p:nvSpPr>
        <p:spPr>
          <a:xfrm>
            <a:off x="487721" y="3544374"/>
            <a:ext cx="2785811" cy="10954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0466" y="3840808"/>
            <a:ext cx="179362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明らかにする方法を明解に書く。</a:t>
            </a:r>
            <a:endParaRPr lang="en-US" altLang="ja-JP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167</Words>
  <Application>Microsoft Macintosh PowerPoint</Application>
  <PresentationFormat>A4 210x297 mm</PresentationFormat>
  <Paragraphs>33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クリップボード・ポスター発表のタイトルA4版</vt:lpstr>
    </vt:vector>
  </TitlesOfParts>
  <Company>東京工業大学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タイトル：ポスター発表テンプレート</dc:title>
  <dc:creator>Yamagen</dc:creator>
  <cp:lastModifiedBy>Yamamoto Hilofumi</cp:lastModifiedBy>
  <cp:revision>8</cp:revision>
  <dcterms:created xsi:type="dcterms:W3CDTF">2018-01-22T02:13:37Z</dcterms:created>
  <dcterms:modified xsi:type="dcterms:W3CDTF">2018-01-22T04:09:27Z</dcterms:modified>
</cp:coreProperties>
</file>