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9601200" cy="128016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86407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9880" y="6873840"/>
            <a:ext cx="86407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79880" y="687384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907520" y="687384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401280" y="299556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323040" y="299556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79880" y="687384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401280" y="687384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323040" y="687384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79880" y="2995560"/>
            <a:ext cx="8640720" cy="742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8640720" cy="742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4216320" cy="742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907520" y="2995560"/>
            <a:ext cx="4216320" cy="742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20000" y="3976920"/>
            <a:ext cx="8160840" cy="1271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907520" y="2995560"/>
            <a:ext cx="4216320" cy="742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79880" y="687384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79880" y="2995560"/>
            <a:ext cx="8640720" cy="742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4216320" cy="742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907520" y="687384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79880" y="6873840"/>
            <a:ext cx="86407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86407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79880" y="6873840"/>
            <a:ext cx="86407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79880" y="687384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907520" y="687384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401280" y="299556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323040" y="299556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79880" y="687384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401280" y="687384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323040" y="6873840"/>
            <a:ext cx="278208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8640720" cy="742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4216320" cy="742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907520" y="2995560"/>
            <a:ext cx="4216320" cy="742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20000" y="3976920"/>
            <a:ext cx="8160840" cy="12718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907520" y="2995560"/>
            <a:ext cx="4216320" cy="742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79880" y="687384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4216320" cy="742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907520" y="687384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2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9880" y="6873840"/>
            <a:ext cx="8640720" cy="354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lIns="128160" rIns="128160" tIns="64080" bIns="64080" anchor="ctr"/>
          <a:p>
            <a:pPr algn="ctr">
              <a:lnSpc>
                <a:spcPct val="100000"/>
              </a:lnSpc>
            </a:pPr>
            <a:r>
              <a:rPr b="0" lang="ja-JP" sz="6200" spc="-1" strike="noStrike">
                <a:solidFill>
                  <a:srgbClr val="000000"/>
                </a:solidFill>
                <a:latin typeface="Calibri"/>
              </a:rPr>
              <a:t>マスタ タイトルの書式設定</a:t>
            </a:r>
            <a:endParaRPr b="0" lang="ja-JP" sz="6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80240" y="11865240"/>
            <a:ext cx="2239920" cy="681120"/>
          </a:xfrm>
          <a:prstGeom prst="rect">
            <a:avLst/>
          </a:prstGeom>
        </p:spPr>
        <p:txBody>
          <a:bodyPr lIns="128160" rIns="128160" tIns="64080" bIns="64080" anchor="ctr"/>
          <a:p>
            <a:pPr>
              <a:lnSpc>
                <a:spcPct val="100000"/>
              </a:lnSpc>
            </a:pPr>
            <a:fld id="{CA484171-435A-4656-B1B3-657B71C7EA34}" type="datetime">
              <a:rPr b="0" lang="en-US" sz="1700" spc="-1" strike="noStrike">
                <a:solidFill>
                  <a:srgbClr val="8b8b8b"/>
                </a:solidFill>
                <a:latin typeface="Calibri"/>
              </a:rPr>
              <a:t>11/13/19</a:t>
            </a:fld>
            <a:endParaRPr b="0" lang="en-US" sz="17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280320" y="11865240"/>
            <a:ext cx="3040200" cy="681120"/>
          </a:xfrm>
          <a:prstGeom prst="rect">
            <a:avLst/>
          </a:prstGeom>
        </p:spPr>
        <p:txBody>
          <a:bodyPr lIns="128160" rIns="128160" tIns="64080" bIns="64080"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881040" y="11865240"/>
            <a:ext cx="2239920" cy="681120"/>
          </a:xfrm>
          <a:prstGeom prst="rect">
            <a:avLst/>
          </a:prstGeom>
        </p:spPr>
        <p:txBody>
          <a:bodyPr lIns="128160" rIns="128160" tIns="64080" bIns="64080" anchor="ctr"/>
          <a:p>
            <a:pPr algn="r">
              <a:lnSpc>
                <a:spcPct val="100000"/>
              </a:lnSpc>
            </a:pPr>
            <a:fld id="{1873BA82-44AA-42BD-A246-B97951AF9864}" type="slidenum">
              <a:rPr b="0" lang="en-US" sz="1700" spc="-1" strike="noStrike">
                <a:solidFill>
                  <a:srgbClr val="8b8b8b"/>
                </a:solidFill>
                <a:latin typeface="Calibri"/>
              </a:rPr>
              <a:t>&lt;番号&gt;</a:t>
            </a:fld>
            <a:endParaRPr b="0" lang="en-US" sz="17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79880" y="2995560"/>
            <a:ext cx="8640720" cy="7424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4500" spc="-1" strike="noStrike">
                <a:solidFill>
                  <a:srgbClr val="000000"/>
                </a:solidFill>
                <a:latin typeface="Calibri"/>
              </a:rPr>
              <a:t>アウトラインテキストの書式を編集するにはクリックします。</a:t>
            </a:r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3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ja-JP" sz="34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3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ja-JP" sz="28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2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8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ja-JP" sz="28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2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5</a:t>
            </a: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6</a:t>
            </a: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7</a:t>
            </a: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80240" y="512640"/>
            <a:ext cx="8640720" cy="2133360"/>
          </a:xfrm>
          <a:prstGeom prst="rect">
            <a:avLst/>
          </a:prstGeom>
        </p:spPr>
        <p:txBody>
          <a:bodyPr lIns="128160" rIns="128160" tIns="64080" bIns="64080" anchor="ctr"/>
          <a:p>
            <a:pPr algn="ctr">
              <a:lnSpc>
                <a:spcPct val="100000"/>
              </a:lnSpc>
            </a:pPr>
            <a:r>
              <a:rPr b="0" lang="ja-JP" sz="6200" spc="-1" strike="noStrike">
                <a:solidFill>
                  <a:srgbClr val="000000"/>
                </a:solidFill>
                <a:latin typeface="Calibri"/>
              </a:rPr>
              <a:t>マスタ タイトルの書式設定</a:t>
            </a:r>
            <a:endParaRPr b="0" lang="ja-JP" sz="6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80240" y="2986920"/>
            <a:ext cx="8640720" cy="8448120"/>
          </a:xfrm>
          <a:prstGeom prst="rect">
            <a:avLst/>
          </a:prstGeom>
        </p:spPr>
        <p:txBody>
          <a:bodyPr lIns="128160" rIns="128160" tIns="64080" bIns="64080"/>
          <a:p>
            <a:pPr marL="480240" indent="-4798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0" lang="ja-JP" sz="4500" spc="-1" strike="noStrike">
                <a:solidFill>
                  <a:srgbClr val="000000"/>
                </a:solidFill>
                <a:latin typeface="Calibri"/>
              </a:rPr>
              <a:t>マスタ テキストの書式設定</a:t>
            </a:r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  <a:p>
            <a:pPr lvl="1" marL="1040040" indent="-399600">
              <a:lnSpc>
                <a:spcPct val="100000"/>
              </a:lnSpc>
              <a:spcBef>
                <a:spcPts val="780"/>
              </a:spcBef>
              <a:buClr>
                <a:srgbClr val="000000"/>
              </a:buClr>
              <a:buFont typeface="Arial"/>
              <a:buChar char="–"/>
            </a:pPr>
            <a:r>
              <a:rPr b="0" lang="ja-JP" sz="3900" spc="-1" strike="noStrike">
                <a:solidFill>
                  <a:srgbClr val="000000"/>
                </a:solidFill>
                <a:latin typeface="Calibri"/>
              </a:rPr>
              <a:t>第 </a:t>
            </a:r>
            <a:r>
              <a:rPr b="0" lang="ja-JP" sz="3900" spc="-1" strike="noStrike">
                <a:solidFill>
                  <a:srgbClr val="000000"/>
                </a:solidFill>
                <a:latin typeface="Calibri"/>
              </a:rPr>
              <a:t>2 </a:t>
            </a:r>
            <a:r>
              <a:rPr b="0" lang="ja-JP" sz="3900" spc="-1" strike="noStrike">
                <a:solidFill>
                  <a:srgbClr val="000000"/>
                </a:solidFill>
                <a:latin typeface="Calibri"/>
              </a:rPr>
              <a:t>レベル</a:t>
            </a:r>
            <a:endParaRPr b="0" lang="ja-JP" sz="3900" spc="-1" strike="noStrike">
              <a:solidFill>
                <a:srgbClr val="000000"/>
              </a:solidFill>
              <a:latin typeface="Calibri"/>
            </a:endParaRPr>
          </a:p>
          <a:p>
            <a:pPr lvl="2" marL="1600200" indent="-319680">
              <a:lnSpc>
                <a:spcPct val="100000"/>
              </a:lnSpc>
              <a:spcBef>
                <a:spcPts val="680"/>
              </a:spcBef>
              <a:buClr>
                <a:srgbClr val="000000"/>
              </a:buClr>
              <a:buFont typeface="Arial"/>
              <a:buChar char="•"/>
            </a:pPr>
            <a:r>
              <a:rPr b="0" lang="ja-JP" sz="3400" spc="-1" strike="noStrike">
                <a:solidFill>
                  <a:srgbClr val="000000"/>
                </a:solidFill>
                <a:latin typeface="Calibri"/>
              </a:rPr>
              <a:t>第 </a:t>
            </a:r>
            <a:r>
              <a:rPr b="0" lang="ja-JP" sz="3400" spc="-1" strike="noStrike">
                <a:solidFill>
                  <a:srgbClr val="000000"/>
                </a:solidFill>
                <a:latin typeface="Calibri"/>
              </a:rPr>
              <a:t>3 </a:t>
            </a:r>
            <a:r>
              <a:rPr b="0" lang="ja-JP" sz="3400" spc="-1" strike="noStrike">
                <a:solidFill>
                  <a:srgbClr val="000000"/>
                </a:solidFill>
                <a:latin typeface="Calibri"/>
              </a:rPr>
              <a:t>レベル</a:t>
            </a:r>
            <a:endParaRPr b="0" lang="ja-JP" sz="3400" spc="-1" strike="noStrike">
              <a:solidFill>
                <a:srgbClr val="000000"/>
              </a:solidFill>
              <a:latin typeface="Calibri"/>
            </a:endParaRPr>
          </a:p>
          <a:p>
            <a:pPr lvl="3" marL="2240280" indent="-3196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ja-JP" sz="2800" spc="-1" strike="noStrike">
                <a:solidFill>
                  <a:srgbClr val="000000"/>
                </a:solidFill>
                <a:latin typeface="Calibri"/>
              </a:rPr>
              <a:t>第 </a:t>
            </a:r>
            <a:r>
              <a:rPr b="0" lang="ja-JP" sz="2800" spc="-1" strike="noStrike">
                <a:solidFill>
                  <a:srgbClr val="000000"/>
                </a:solidFill>
                <a:latin typeface="Calibri"/>
              </a:rPr>
              <a:t>4 </a:t>
            </a:r>
            <a:r>
              <a:rPr b="0" lang="ja-JP" sz="2800" spc="-1" strike="noStrike">
                <a:solidFill>
                  <a:srgbClr val="000000"/>
                </a:solidFill>
                <a:latin typeface="Calibri"/>
              </a:rPr>
              <a:t>レベル</a:t>
            </a:r>
            <a:endParaRPr b="0" lang="ja-JP" sz="2800" spc="-1" strike="noStrike">
              <a:solidFill>
                <a:srgbClr val="000000"/>
              </a:solidFill>
              <a:latin typeface="Calibri"/>
            </a:endParaRPr>
          </a:p>
          <a:p>
            <a:pPr lvl="4" marL="2880360" indent="-3196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»"/>
            </a:pPr>
            <a:r>
              <a:rPr b="0" lang="ja-JP" sz="2800" spc="-1" strike="noStrike">
                <a:solidFill>
                  <a:srgbClr val="000000"/>
                </a:solidFill>
                <a:latin typeface="Calibri"/>
              </a:rPr>
              <a:t>第 </a:t>
            </a:r>
            <a:r>
              <a:rPr b="0" lang="ja-JP" sz="2800" spc="-1" strike="noStrike">
                <a:solidFill>
                  <a:srgbClr val="000000"/>
                </a:solidFill>
                <a:latin typeface="Calibri"/>
              </a:rPr>
              <a:t>5 </a:t>
            </a:r>
            <a:r>
              <a:rPr b="0" lang="ja-JP" sz="2800" spc="-1" strike="noStrike">
                <a:solidFill>
                  <a:srgbClr val="000000"/>
                </a:solidFill>
                <a:latin typeface="Calibri"/>
              </a:rPr>
              <a:t>レベル</a:t>
            </a:r>
            <a:endParaRPr b="0" lang="ja-JP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80240" y="11865240"/>
            <a:ext cx="2239920" cy="681120"/>
          </a:xfrm>
          <a:prstGeom prst="rect">
            <a:avLst/>
          </a:prstGeom>
        </p:spPr>
        <p:txBody>
          <a:bodyPr lIns="128160" rIns="128160" tIns="64080" bIns="64080" anchor="ctr"/>
          <a:p>
            <a:pPr>
              <a:lnSpc>
                <a:spcPct val="100000"/>
              </a:lnSpc>
            </a:pPr>
            <a:fld id="{E0470E98-FC75-43A4-877F-A89339DCA0D7}" type="datetime">
              <a:rPr b="0" lang="en-US" sz="1700" spc="-1" strike="noStrike">
                <a:solidFill>
                  <a:srgbClr val="8b8b8b"/>
                </a:solidFill>
                <a:latin typeface="Calibri"/>
              </a:rPr>
              <a:t>11/13/19</a:t>
            </a:fld>
            <a:endParaRPr b="0" lang="en-US" sz="17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280320" y="11865240"/>
            <a:ext cx="3040200" cy="681120"/>
          </a:xfrm>
          <a:prstGeom prst="rect">
            <a:avLst/>
          </a:prstGeom>
        </p:spPr>
        <p:txBody>
          <a:bodyPr lIns="128160" rIns="128160" tIns="64080" bIns="64080"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881040" y="11865240"/>
            <a:ext cx="2239920" cy="681120"/>
          </a:xfrm>
          <a:prstGeom prst="rect">
            <a:avLst/>
          </a:prstGeom>
        </p:spPr>
        <p:txBody>
          <a:bodyPr lIns="128160" rIns="128160" tIns="64080" bIns="64080" anchor="ctr"/>
          <a:p>
            <a:pPr algn="r">
              <a:lnSpc>
                <a:spcPct val="100000"/>
              </a:lnSpc>
            </a:pPr>
            <a:fld id="{C68FCD15-8B8C-46FC-9F2E-16431C0DB927}" type="slidenum">
              <a:rPr b="0" lang="en-US" sz="17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US" sz="17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266760" y="133560"/>
            <a:ext cx="9076320" cy="1014120"/>
          </a:xfrm>
          <a:prstGeom prst="rect">
            <a:avLst/>
          </a:prstGeom>
          <a:noFill/>
          <a:ln>
            <a:noFill/>
          </a:ln>
        </p:spPr>
        <p:txBody>
          <a:bodyPr lIns="128160" rIns="128160" tIns="64080" bIns="64080" anchor="ctr">
            <a:normAutofit/>
          </a:bodyPr>
          <a:p>
            <a:pPr algn="ctr">
              <a:lnSpc>
                <a:spcPct val="100000"/>
              </a:lnSpc>
            </a:pPr>
            <a:r>
              <a:rPr b="0" lang="ja-JP" sz="4500" spc="-1" strike="noStrike">
                <a:solidFill>
                  <a:srgbClr val="000000"/>
                </a:solidFill>
                <a:latin typeface="Calibri"/>
              </a:rPr>
              <a:t>Template of Conference Poster</a:t>
            </a:r>
            <a:endParaRPr b="0" lang="ja-JP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62080" y="1038960"/>
            <a:ext cx="9076320" cy="89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28160" rIns="128160" tIns="64080" bIns="64080"/>
          <a:p>
            <a:pPr algn="ctr"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Name</a:t>
            </a:r>
            <a:endParaRPr b="0" lang="en-US" sz="2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Your department, Tokyo Institute of Technology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502200" y="1937520"/>
            <a:ext cx="2892240" cy="50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28160" rIns="128160" tIns="64080" bIns="64080"/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１．</a:t>
            </a: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Introduction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721800" y="4937400"/>
            <a:ext cx="2086200" cy="50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28160" rIns="128160" tIns="64080" bIns="64080"/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２．</a:t>
            </a: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Methods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507600" y="2523960"/>
            <a:ext cx="3994200" cy="50940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wrap="none" lIns="128160" rIns="128160" tIns="64080" bIns="64080"/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Write your research question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87" name="CustomShape 6"/>
          <p:cNvSpPr/>
          <p:nvPr/>
        </p:nvSpPr>
        <p:spPr>
          <a:xfrm>
            <a:off x="721800" y="5484960"/>
            <a:ext cx="3899880" cy="8895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128160" rIns="128160" tIns="64080" bIns="64080"/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Write the explanation of your methods clearly.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88" name="CustomShape 7"/>
          <p:cNvSpPr/>
          <p:nvPr/>
        </p:nvSpPr>
        <p:spPr>
          <a:xfrm>
            <a:off x="4983120" y="1919520"/>
            <a:ext cx="2144880" cy="50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28160" rIns="128160" tIns="64080" bIns="64080"/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４．</a:t>
            </a: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Discussion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89" name="CustomShape 8"/>
          <p:cNvSpPr/>
          <p:nvPr/>
        </p:nvSpPr>
        <p:spPr>
          <a:xfrm>
            <a:off x="709200" y="7724160"/>
            <a:ext cx="1666800" cy="50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28160" rIns="128160" tIns="64080" bIns="64080"/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３．</a:t>
            </a: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Result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90" name="CustomShape 9"/>
          <p:cNvSpPr/>
          <p:nvPr/>
        </p:nvSpPr>
        <p:spPr>
          <a:xfrm>
            <a:off x="5080680" y="8682120"/>
            <a:ext cx="3963960" cy="104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28160" rIns="128160" tIns="64080" bIns="6408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Reference: author name (year) name of paper, name of journal, volume, number, page.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1" name="CustomShape 10"/>
          <p:cNvSpPr/>
          <p:nvPr/>
        </p:nvSpPr>
        <p:spPr>
          <a:xfrm>
            <a:off x="5058360" y="5863320"/>
            <a:ext cx="2512080" cy="50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28160" rIns="128160" tIns="64080" bIns="64080"/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５．</a:t>
            </a: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Conclusion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92" name="CustomShape 11"/>
          <p:cNvSpPr/>
          <p:nvPr/>
        </p:nvSpPr>
        <p:spPr>
          <a:xfrm>
            <a:off x="674640" y="11371680"/>
            <a:ext cx="3285360" cy="73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28160" rIns="128160" tIns="64080" bIns="64080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Fig.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１：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You must write some explanations in a caption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3" name="CustomShape 12"/>
          <p:cNvSpPr/>
          <p:nvPr/>
        </p:nvSpPr>
        <p:spPr>
          <a:xfrm>
            <a:off x="1770840" y="10350000"/>
            <a:ext cx="1085040" cy="898920"/>
          </a:xfrm>
          <a:prstGeom prst="cube">
            <a:avLst>
              <a:gd name="adj" fmla="val 25000"/>
            </a:avLst>
          </a:prstGeom>
          <a:ln>
            <a:solidFill>
              <a:srgbClr val="4a7ebb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4" name="CustomShape 13"/>
          <p:cNvSpPr/>
          <p:nvPr/>
        </p:nvSpPr>
        <p:spPr>
          <a:xfrm>
            <a:off x="5138280" y="9907200"/>
            <a:ext cx="3809160" cy="43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28160" rIns="128160" tIns="64080" bIns="64080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Table 1: You need a caption</a:t>
            </a:r>
            <a:endParaRPr b="0" lang="en-US" sz="2000" spc="-1" strike="noStrike">
              <a:latin typeface="Arial"/>
            </a:endParaRPr>
          </a:p>
        </p:txBody>
      </p:sp>
      <p:graphicFrame>
        <p:nvGraphicFramePr>
          <p:cNvPr id="95" name="Table 14"/>
          <p:cNvGraphicFramePr/>
          <p:nvPr/>
        </p:nvGraphicFramePr>
        <p:xfrm>
          <a:off x="4320000" y="10366560"/>
          <a:ext cx="4724640" cy="2631600"/>
        </p:xfrm>
        <a:graphic>
          <a:graphicData uri="http://schemas.openxmlformats.org/drawingml/2006/table">
            <a:tbl>
              <a:tblPr/>
              <a:tblGrid>
                <a:gridCol w="1753920"/>
                <a:gridCol w="1463040"/>
                <a:gridCol w="1507680"/>
              </a:tblGrid>
              <a:tr h="780840">
                <a:tc>
                  <a:txBody>
                    <a:bodyPr lIns="95760" rIns="95760" tIns="85320" bIns="8532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Language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5760" marR="9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5760" rIns="95760" tIns="85320" bIns="8532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 of token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5760" marR="9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5760" rIns="95760" tIns="85320" bIns="8532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 of syllable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5760" marR="9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442880">
                <a:tc>
                  <a:txBody>
                    <a:bodyPr lIns="95760" rIns="95760" tIns="85320" bIns="8532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Japanese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Korean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Indonesian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5760" marR="9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5760" rIns="95760" tIns="85320" bIns="853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24000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65033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4533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345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5760" marR="9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95760" rIns="95760" tIns="85320" bIns="853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5760" marR="957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6" name="CustomShape 15"/>
          <p:cNvSpPr/>
          <p:nvPr/>
        </p:nvSpPr>
        <p:spPr>
          <a:xfrm>
            <a:off x="733680" y="8302680"/>
            <a:ext cx="3548880" cy="8895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128160" rIns="128160" tIns="64080" bIns="64080"/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Write results in an objective manner.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97" name="CustomShape 16"/>
          <p:cNvSpPr/>
          <p:nvPr/>
        </p:nvSpPr>
        <p:spPr>
          <a:xfrm>
            <a:off x="5121360" y="6448320"/>
            <a:ext cx="3441240" cy="203220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128160" rIns="128160" tIns="64080" bIns="64080"/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Write again your research question and method briefly, then address your conclusion simply. 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98" name="CustomShape 17"/>
          <p:cNvSpPr/>
          <p:nvPr/>
        </p:nvSpPr>
        <p:spPr>
          <a:xfrm>
            <a:off x="4984560" y="2495160"/>
            <a:ext cx="4105440" cy="88956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wrap="none" lIns="128160" rIns="128160" tIns="64080" bIns="64080"/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Write discussion based on the</a:t>
            </a:r>
            <a:endParaRPr b="0" lang="en-US" sz="2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500" spc="-1" strike="noStrike">
                <a:solidFill>
                  <a:srgbClr val="000000"/>
                </a:solidFill>
                <a:latin typeface="Calibri"/>
              </a:rPr>
              <a:t>results.</a:t>
            </a:r>
            <a:endParaRPr b="0" lang="en-US" sz="25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</TotalTime>
  <Application>LibreOffice/6.0.3.2$Linux_X86_64 LibreOffice_project/00m0$Build-2</Application>
  <Words>161</Words>
  <Paragraphs>33</Paragraphs>
  <Company>東京工業大学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2017-01-15T23:03:56Z</dcterms:created>
  <dc:creator>Yamagen</dc:creator>
  <dc:description/>
  <dc:language>ja-JP</dc:language>
  <cp:lastModifiedBy/>
  <dcterms:modified xsi:type="dcterms:W3CDTF">2019-11-13T11:31:50Z</dcterms:modified>
  <cp:revision>5</cp:revision>
  <dc:subject/>
  <dc:title>タイトル：ポスター発表テンプレート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12.0256</vt:lpwstr>
  </property>
  <property fmtid="{D5CDD505-2E9C-101B-9397-08002B2CF9AE}" pid="3" name="Company">
    <vt:lpwstr>東京工業大学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A3 297x420 mm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</vt:i4>
  </property>
</Properties>
</file>